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7"/>
  </p:notes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61A3A-BD2C-4C95-B9D9-38E181C71C19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3DAD-BC1D-4D9D-86AC-17C4FD67B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3DAD-BC1D-4D9D-86AC-17C4FD67B51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3DAD-BC1D-4D9D-86AC-17C4FD67B51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3DAD-BC1D-4D9D-86AC-17C4FD67B51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3DAD-BC1D-4D9D-86AC-17C4FD67B51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3DAD-BC1D-4D9D-86AC-17C4FD67B51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watching the PowerPoint demonstration, students place the steps involved in locating, opening, saving, and printing an assignment file in Web CT in the correct order.</a:t>
            </a:r>
          </a:p>
          <a:p>
            <a:r>
              <a:rPr lang="en-US" dirty="0" smtClean="0"/>
              <a:t>The steps will be listed in the incorrect order, students will need to “drag and drop” the steps into the correct order.  Students will then print out a list of the steps.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will completed using </a:t>
            </a:r>
            <a:r>
              <a:rPr lang="en-US" baseline="0" dirty="0" err="1" smtClean="0"/>
              <a:t>Udutu</a:t>
            </a:r>
            <a:r>
              <a:rPr lang="en-US" baseline="0" dirty="0" smtClean="0"/>
              <a:t>.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3DAD-BC1D-4D9D-86AC-17C4FD67B51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 userDrawn="1"/>
        </p:nvSpPr>
        <p:spPr>
          <a:xfrm>
            <a:off x="7696200" y="61722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>
            <a:hlinkClick r:id="" action="ppaction://hlinkshowjump?jump=previousslide"/>
          </p:cNvPr>
          <p:cNvSpPr/>
          <p:nvPr userDrawn="1"/>
        </p:nvSpPr>
        <p:spPr>
          <a:xfrm>
            <a:off x="6858000" y="6172200"/>
            <a:ext cx="5334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75710D0-DB80-4FE2-8BE5-317351B0DBD4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B1FEDC8-DD41-4171-BD90-9F46D8A1EA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Title:   Opening a Web CT Assignment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Unit: Web CT Orientation Course, Module 1 RLO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RLO Overview:</a:t>
            </a:r>
          </a:p>
          <a:p>
            <a:pPr>
              <a:buNone/>
            </a:pPr>
            <a:r>
              <a:rPr lang="en-US" dirty="0" smtClean="0"/>
              <a:t>   PowerPoint of process of opening  and saving an Assignment File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“Drag and Drop” activity to review process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Designer:  Julie Kling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99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Print </a:t>
            </a:r>
            <a:r>
              <a:rPr lang="en-US" sz="4900" dirty="0" smtClean="0"/>
              <a:t>file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010-02-28_06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34022"/>
            <a:ext cx="8229600" cy="3150394"/>
          </a:xfrm>
        </p:spPr>
      </p:pic>
      <p:sp>
        <p:nvSpPr>
          <p:cNvPr id="7" name="Up Arrow 6"/>
          <p:cNvSpPr/>
          <p:nvPr/>
        </p:nvSpPr>
        <p:spPr>
          <a:xfrm>
            <a:off x="1066800" y="2819400"/>
            <a:ext cx="484632" cy="9784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Follow these steps to locate, open and print a course assignment.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Starting at Web CT Course Home Page:</a:t>
            </a:r>
          </a:p>
          <a:p>
            <a:r>
              <a:rPr lang="en-US" dirty="0" smtClean="0"/>
              <a:t>Click on Assignment Icon</a:t>
            </a:r>
          </a:p>
          <a:p>
            <a:r>
              <a:rPr lang="en-US" dirty="0" smtClean="0"/>
              <a:t> Click on Title of File you wish to open</a:t>
            </a:r>
          </a:p>
          <a:p>
            <a:r>
              <a:rPr lang="en-US" dirty="0" smtClean="0"/>
              <a:t>Assignment page opens; click on File Name</a:t>
            </a:r>
          </a:p>
          <a:p>
            <a:r>
              <a:rPr lang="en-US" dirty="0" smtClean="0"/>
              <a:t>Click on Radio Button beside file name</a:t>
            </a:r>
          </a:p>
          <a:p>
            <a:r>
              <a:rPr lang="en-US" dirty="0" smtClean="0"/>
              <a:t>Click on Download </a:t>
            </a:r>
          </a:p>
          <a:p>
            <a:r>
              <a:rPr lang="en-US" dirty="0" smtClean="0"/>
              <a:t>Click on Open</a:t>
            </a:r>
          </a:p>
          <a:p>
            <a:r>
              <a:rPr lang="en-US" dirty="0" smtClean="0"/>
              <a:t>Save and Print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watching the PowerPoint demonstration, students place the steps involved in locating, opening, saving, and printing an assignment file in Web CT in the correct order.</a:t>
            </a:r>
          </a:p>
          <a:p>
            <a:r>
              <a:rPr lang="en-US" dirty="0" smtClean="0"/>
              <a:t>The steps will be listed in the incorrect order, students will need to “drag and drop” the steps into the correct order.  Students will then print out a list of the steps.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Drag and Drop Activity  (</a:t>
            </a:r>
            <a:r>
              <a:rPr lang="en-US" dirty="0" err="1" smtClean="0"/>
              <a:t>Udutu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340772"/>
          <a:ext cx="8229600" cy="444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81552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Drag and Drop the steps below to the right hand column, placing them in the correct order.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Starting at the Web CT Home Page:</a:t>
                      </a:r>
                      <a:endParaRPr lang="en-US" dirty="0"/>
                    </a:p>
                  </a:txBody>
                  <a:tcPr/>
                </a:tc>
              </a:tr>
              <a:tr h="402949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Save and 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949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on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949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on the Assignment Icon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949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on 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087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on Title of the File you wish to 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087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Assignment page opens; click on File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087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on Radio Button beside File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Formative Assessment: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have completed this objective when they are able to successfully print out assignment.  Students may keep trying until they successfully print out a course assignment.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now know how to locate and download your Web CT assignments!</a:t>
            </a:r>
          </a:p>
          <a:p>
            <a:r>
              <a:rPr lang="en-US" dirty="0" smtClean="0"/>
              <a:t>If you wish, you may review the process of opening and downloading assignments by clicking on the yellow box below.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38200" y="381000"/>
            <a:ext cx="304800" cy="304800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419600" y="5029200"/>
            <a:ext cx="30480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Review Locating Web CT Assignments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CT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Module 1</a:t>
            </a:r>
          </a:p>
          <a:p>
            <a:pPr algn="ctr"/>
            <a:r>
              <a:rPr lang="en-US" dirty="0" smtClean="0"/>
              <a:t>Opening a Web CT</a:t>
            </a:r>
          </a:p>
          <a:p>
            <a:pPr algn="ctr"/>
            <a:r>
              <a:rPr lang="en-US" dirty="0" smtClean="0"/>
              <a:t> Assignment File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696200" y="5715000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705600" y="5715000"/>
            <a:ext cx="914400" cy="838200"/>
          </a:xfrm>
          <a:prstGeom prst="leftArrow">
            <a:avLst>
              <a:gd name="adj1" fmla="val 50000"/>
              <a:gd name="adj2" fmla="val 52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Click on Assignment Icon.</a:t>
            </a:r>
            <a:endParaRPr lang="en-US" dirty="0"/>
          </a:p>
        </p:txBody>
      </p:sp>
      <p:pic>
        <p:nvPicPr>
          <p:cNvPr id="4" name="Content Placeholder 3" descr="2010-02-28_06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5389"/>
            <a:ext cx="8229600" cy="4127659"/>
          </a:xfrm>
        </p:spPr>
      </p:pic>
      <p:sp>
        <p:nvSpPr>
          <p:cNvPr id="9" name="Curved Right Arrow 8"/>
          <p:cNvSpPr/>
          <p:nvPr/>
        </p:nvSpPr>
        <p:spPr>
          <a:xfrm>
            <a:off x="3352800" y="4038600"/>
            <a:ext cx="731520" cy="1216152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Click on Title of File </a:t>
            </a:r>
            <a:br>
              <a:rPr lang="en-US" dirty="0" smtClean="0"/>
            </a:br>
            <a:r>
              <a:rPr lang="en-US" dirty="0" smtClean="0"/>
              <a:t>you wish to open.</a:t>
            </a:r>
            <a:endParaRPr lang="en-US" dirty="0"/>
          </a:p>
        </p:txBody>
      </p:sp>
      <p:pic>
        <p:nvPicPr>
          <p:cNvPr id="4" name="Content Placeholder 3" descr="2010-02-28_0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5389"/>
            <a:ext cx="8229600" cy="4127659"/>
          </a:xfrm>
          <a:solidFill>
            <a:srgbClr val="C00000"/>
          </a:solidFill>
        </p:spPr>
      </p:pic>
      <p:sp>
        <p:nvSpPr>
          <p:cNvPr id="5" name="Curved Left Arrow 4"/>
          <p:cNvSpPr/>
          <p:nvPr/>
        </p:nvSpPr>
        <p:spPr>
          <a:xfrm>
            <a:off x="3657600" y="2286000"/>
            <a:ext cx="685800" cy="914400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Assignment page opens; </a:t>
            </a:r>
            <a:br>
              <a:rPr lang="en-US" dirty="0" smtClean="0"/>
            </a:br>
            <a:r>
              <a:rPr lang="en-US" dirty="0" smtClean="0"/>
              <a:t>click on File Name.</a:t>
            </a:r>
            <a:endParaRPr lang="en-US" dirty="0"/>
          </a:p>
        </p:txBody>
      </p:sp>
      <p:pic>
        <p:nvPicPr>
          <p:cNvPr id="4" name="Content Placeholder 3" descr="2010-02-28_06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5389"/>
            <a:ext cx="8229600" cy="4127659"/>
          </a:xfrm>
        </p:spPr>
      </p:pic>
      <p:sp>
        <p:nvSpPr>
          <p:cNvPr id="5" name="Right Arrow 4"/>
          <p:cNvSpPr/>
          <p:nvPr/>
        </p:nvSpPr>
        <p:spPr>
          <a:xfrm>
            <a:off x="1066800" y="31242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Box opens; click on Radio Button </a:t>
            </a:r>
            <a:br>
              <a:rPr lang="en-US" dirty="0" smtClean="0"/>
            </a:br>
            <a:r>
              <a:rPr lang="en-US" dirty="0" smtClean="0"/>
              <a:t>beside file name.</a:t>
            </a:r>
            <a:endParaRPr lang="en-US" dirty="0"/>
          </a:p>
        </p:txBody>
      </p:sp>
      <p:pic>
        <p:nvPicPr>
          <p:cNvPr id="4" name="Content Placeholder 3" descr="2010-02-28_06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5389"/>
            <a:ext cx="8229600" cy="4127659"/>
          </a:xfrm>
        </p:spPr>
      </p:pic>
      <p:sp>
        <p:nvSpPr>
          <p:cNvPr id="5" name="Circular Arrow 4"/>
          <p:cNvSpPr/>
          <p:nvPr/>
        </p:nvSpPr>
        <p:spPr>
          <a:xfrm>
            <a:off x="1905000" y="2667000"/>
            <a:ext cx="978408" cy="978408"/>
          </a:xfrm>
          <a:prstGeom prst="circular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Click on Download. </a:t>
            </a:r>
            <a:endParaRPr lang="en-US" dirty="0"/>
          </a:p>
        </p:txBody>
      </p:sp>
      <p:pic>
        <p:nvPicPr>
          <p:cNvPr id="4" name="Content Placeholder 3" descr="2010-02-28_06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5389"/>
            <a:ext cx="8229600" cy="4127659"/>
          </a:xfrm>
        </p:spPr>
      </p:pic>
      <p:sp>
        <p:nvSpPr>
          <p:cNvPr id="5" name="Bent Arrow 4"/>
          <p:cNvSpPr/>
          <p:nvPr/>
        </p:nvSpPr>
        <p:spPr>
          <a:xfrm>
            <a:off x="1981200" y="2743200"/>
            <a:ext cx="813816" cy="86868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Click on Open.</a:t>
            </a:r>
            <a:endParaRPr lang="en-US" dirty="0"/>
          </a:p>
        </p:txBody>
      </p:sp>
      <p:pic>
        <p:nvPicPr>
          <p:cNvPr id="4" name="Content Placeholder 3" descr="2010-02-28_06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9882" y="1646238"/>
            <a:ext cx="5724235" cy="4525962"/>
          </a:xfrm>
        </p:spPr>
      </p:pic>
      <p:sp>
        <p:nvSpPr>
          <p:cNvPr id="5" name="Notched Right Arrow 4"/>
          <p:cNvSpPr/>
          <p:nvPr/>
        </p:nvSpPr>
        <p:spPr>
          <a:xfrm>
            <a:off x="2209800" y="3124200"/>
            <a:ext cx="978408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File opens; save file.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200" dirty="0" smtClean="0"/>
              <a:t>Location of “save” icon will vary due depending upon what word processing software is being used.)</a:t>
            </a:r>
            <a:endParaRPr lang="en-US" sz="2200" dirty="0"/>
          </a:p>
        </p:txBody>
      </p:sp>
      <p:pic>
        <p:nvPicPr>
          <p:cNvPr id="4" name="Content Placeholder 3" descr="2010-02-28_06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988" y="1646238"/>
            <a:ext cx="7714023" cy="4525962"/>
          </a:xfrm>
        </p:spPr>
      </p:pic>
      <p:sp>
        <p:nvSpPr>
          <p:cNvPr id="5" name="Up Arrow 4"/>
          <p:cNvSpPr/>
          <p:nvPr/>
        </p:nvSpPr>
        <p:spPr>
          <a:xfrm>
            <a:off x="838200" y="2133600"/>
            <a:ext cx="484632" cy="9784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211</TotalTime>
  <Words>453</Words>
  <Application>Microsoft Office PowerPoint</Application>
  <PresentationFormat>On-screen Show (4:3)</PresentationFormat>
  <Paragraphs>68</Paragraphs>
  <Slides>15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Title:   Opening a Web CT Assignment File</vt:lpstr>
      <vt:lpstr>Web CT Orientation</vt:lpstr>
      <vt:lpstr>Click on Assignment Icon.</vt:lpstr>
      <vt:lpstr>Click on Title of File  you wish to open.</vt:lpstr>
      <vt:lpstr>Assignment page opens;  click on File Name.</vt:lpstr>
      <vt:lpstr>Box opens; click on Radio Button  beside file name.</vt:lpstr>
      <vt:lpstr>Click on Download. </vt:lpstr>
      <vt:lpstr>Click on Open.</vt:lpstr>
      <vt:lpstr>File opens; save file. (Location of “save” icon will vary due depending upon what word processing software is being used.)</vt:lpstr>
      <vt:lpstr>Print file. </vt:lpstr>
      <vt:lpstr>Follow these steps to locate, open and print a course assignment.</vt:lpstr>
      <vt:lpstr>Notes:</vt:lpstr>
      <vt:lpstr>Drag and Drop Activity  (Udutu)</vt:lpstr>
      <vt:lpstr>Formative Assessment:</vt:lpstr>
      <vt:lpstr>Congratulations!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</dc:creator>
  <cp:lastModifiedBy>Julie</cp:lastModifiedBy>
  <cp:revision>29</cp:revision>
  <dcterms:created xsi:type="dcterms:W3CDTF">2010-02-28T11:26:24Z</dcterms:created>
  <dcterms:modified xsi:type="dcterms:W3CDTF">2010-06-23T19:54:08Z</dcterms:modified>
</cp:coreProperties>
</file>