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2"/>
  </p:notesMasterIdLst>
  <p:sldIdLst>
    <p:sldId id="272" r:id="rId2"/>
    <p:sldId id="271" r:id="rId3"/>
    <p:sldId id="273" r:id="rId4"/>
    <p:sldId id="275" r:id="rId5"/>
    <p:sldId id="276" r:id="rId6"/>
    <p:sldId id="277" r:id="rId7"/>
    <p:sldId id="280" r:id="rId8"/>
    <p:sldId id="281" r:id="rId9"/>
    <p:sldId id="278" r:id="rId10"/>
    <p:sldId id="282" r:id="rId11"/>
    <p:sldId id="283" r:id="rId12"/>
    <p:sldId id="279" r:id="rId13"/>
    <p:sldId id="284" r:id="rId14"/>
    <p:sldId id="285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61A3A-BD2C-4C95-B9D9-38E181C71C19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3DAD-BC1D-4D9D-86AC-17C4FD67B5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03DAD-BC1D-4D9D-86AC-17C4FD67B51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 userDrawn="1"/>
        </p:nvSpPr>
        <p:spPr>
          <a:xfrm>
            <a:off x="7696200" y="61722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>
            <a:hlinkClick r:id="" action="ppaction://hlinkshowjump?jump=previousslide"/>
          </p:cNvPr>
          <p:cNvSpPr/>
          <p:nvPr userDrawn="1"/>
        </p:nvSpPr>
        <p:spPr>
          <a:xfrm>
            <a:off x="6858000" y="6172200"/>
            <a:ext cx="5334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5710D0-DB80-4FE2-8BE5-317351B0DBD4}" type="datetimeFigureOut">
              <a:rPr lang="en-US" smtClean="0"/>
              <a:pPr/>
              <a:t>3/21/2011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B1FEDC8-DD41-4171-BD90-9F46D8A1EA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msbcollege.edu/elearning/netiquette/" TargetMode="External"/><Relationship Id="rId2" Type="http://schemas.openxmlformats.org/officeDocument/2006/relationships/hyperlink" Target="http://www.epolicyinstitute.com/e_policies/netiquett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tech2.boisestate.edu/frankm/573/netiquette.html" TargetMode="External"/><Relationship Id="rId4" Type="http://schemas.openxmlformats.org/officeDocument/2006/relationships/hyperlink" Target="http://www.ehow.com/list_6676593_rules-business-netiquett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Communication Skills for Supervisors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Module </a:t>
            </a:r>
            <a:r>
              <a:rPr lang="en-US" dirty="0" smtClean="0"/>
              <a:t>4: Written Communication</a:t>
            </a:r>
            <a:endParaRPr lang="en-US" dirty="0" smtClean="0"/>
          </a:p>
          <a:p>
            <a:pPr algn="ctr"/>
            <a:r>
              <a:rPr lang="en-US" dirty="0" smtClean="0"/>
              <a:t>Using E-mail to Communicate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Effectively in the Workplace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#2: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No, Emil should not address his professor or anyone as “hey.” Use the person’s name for the greeting.  Capital letters indicate shouting in e-mail communication.  Emil also means “too” rather than “two.”  Click on the star below to view the revised version.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895600" y="5029200"/>
            <a:ext cx="2667000" cy="1524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Version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#2:  Bad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correct!  Emil should not address his </a:t>
            </a:r>
            <a:r>
              <a:rPr lang="en-US" dirty="0" smtClean="0"/>
              <a:t>supervisor</a:t>
            </a:r>
            <a:r>
              <a:rPr lang="en-US" dirty="0" smtClean="0"/>
              <a:t> </a:t>
            </a:r>
            <a:r>
              <a:rPr lang="en-US" dirty="0" smtClean="0"/>
              <a:t>as “hey.”  Also capital letters indicate shouting.  He should proofread his note as well.  Click on the star below to view the revised version.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895600" y="5029200"/>
            <a:ext cx="2667000" cy="1524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Version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Employee </a:t>
            </a:r>
            <a:r>
              <a:rPr lang="en-US" dirty="0" smtClean="0"/>
              <a:t>E-mail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dirty="0" smtClean="0"/>
              <a:t>Jones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What date does </a:t>
            </a:r>
            <a:r>
              <a:rPr lang="en-US" dirty="0" smtClean="0"/>
              <a:t>project</a:t>
            </a:r>
            <a:r>
              <a:rPr lang="en-US" dirty="0" smtClean="0"/>
              <a:t> end Williams?  </a:t>
            </a:r>
            <a:r>
              <a:rPr lang="en-US" dirty="0" smtClean="0"/>
              <a:t>When </a:t>
            </a:r>
            <a:r>
              <a:rPr lang="en-US" dirty="0" smtClean="0"/>
              <a:t>our next </a:t>
            </a:r>
            <a:r>
              <a:rPr lang="en-US" dirty="0" smtClean="0"/>
              <a:t>paychecks</a:t>
            </a:r>
            <a:r>
              <a:rPr lang="en-US" dirty="0" smtClean="0"/>
              <a:t> sent </a:t>
            </a:r>
            <a:r>
              <a:rPr lang="en-US" dirty="0" smtClean="0"/>
              <a:t>day </a:t>
            </a:r>
            <a:r>
              <a:rPr lang="en-US" dirty="0" smtClean="0"/>
              <a:t>will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Hercules</a:t>
            </a:r>
          </a:p>
          <a:p>
            <a:endParaRPr lang="en-US" dirty="0"/>
          </a:p>
        </p:txBody>
      </p:sp>
      <p:sp>
        <p:nvSpPr>
          <p:cNvPr id="4" name="Flowchart: Terminator 3">
            <a:hlinkClick r:id="rId2" action="ppaction://hlinksldjump"/>
          </p:cNvPr>
          <p:cNvSpPr/>
          <p:nvPr/>
        </p:nvSpPr>
        <p:spPr>
          <a:xfrm>
            <a:off x="2057400" y="4191000"/>
            <a:ext cx="2133600" cy="990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GOOD</a:t>
            </a:r>
            <a:endParaRPr lang="en-US" dirty="0"/>
          </a:p>
        </p:txBody>
      </p:sp>
      <p:sp>
        <p:nvSpPr>
          <p:cNvPr id="5" name="Flowchart: Terminator 4">
            <a:hlinkClick r:id="rId3" action="ppaction://hlinksldjump"/>
          </p:cNvPr>
          <p:cNvSpPr/>
          <p:nvPr/>
        </p:nvSpPr>
        <p:spPr>
          <a:xfrm>
            <a:off x="5029200" y="4191000"/>
            <a:ext cx="2057400" cy="98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#3: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No, Hercules needs to include his </a:t>
            </a:r>
            <a:r>
              <a:rPr lang="en-US" dirty="0" smtClean="0"/>
              <a:t>supervisor</a:t>
            </a:r>
            <a:r>
              <a:rPr lang="en-US" dirty="0" smtClean="0"/>
              <a:t>’s title if using his/her last name.  </a:t>
            </a:r>
            <a:r>
              <a:rPr lang="en-US" dirty="0" smtClean="0"/>
              <a:t>He also needs to revise the wording of his questions so </a:t>
            </a:r>
            <a:r>
              <a:rPr lang="en-US" dirty="0" smtClean="0"/>
              <a:t>they are </a:t>
            </a:r>
            <a:r>
              <a:rPr lang="en-US" dirty="0" smtClean="0"/>
              <a:t>clearer.    Click the star below to see a revised version of Hercules’ note.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667000" y="4419600"/>
            <a:ext cx="2971800" cy="2057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Version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#3: Bad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are correct!  Hercules needs to include his </a:t>
            </a:r>
            <a:r>
              <a:rPr lang="en-US" dirty="0" smtClean="0"/>
              <a:t>supervisor</a:t>
            </a:r>
            <a:r>
              <a:rPr lang="en-US" dirty="0" smtClean="0"/>
              <a:t>’s </a:t>
            </a:r>
            <a:r>
              <a:rPr lang="en-US" dirty="0" smtClean="0"/>
              <a:t>title and also revise the wording of his note.  Click the star below to see revised version of Hercules’ note.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667000" y="4419600"/>
            <a:ext cx="2971800" cy="2057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Version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Revised E-mail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dirty="0" smtClean="0"/>
              <a:t>Mr. Jones</a:t>
            </a:r>
            <a:r>
              <a:rPr lang="en-US" dirty="0" smtClean="0"/>
              <a:t>: </a:t>
            </a:r>
            <a:r>
              <a:rPr lang="en-US" sz="2400" dirty="0" smtClean="0"/>
              <a:t>(or first name if appropriate)</a:t>
            </a:r>
            <a:endParaRPr lang="en-US" sz="2400" dirty="0" smtClean="0"/>
          </a:p>
          <a:p>
            <a:r>
              <a:rPr lang="en-US" dirty="0" smtClean="0"/>
              <a:t>I want you to know that I can’t open my </a:t>
            </a:r>
            <a:r>
              <a:rPr lang="en-US" dirty="0" smtClean="0"/>
              <a:t>files for the current project. </a:t>
            </a:r>
            <a:r>
              <a:rPr lang="en-US" dirty="0" smtClean="0"/>
              <a:t>How do I do that? I need your help as soon as possible.  Thank you, </a:t>
            </a:r>
            <a:r>
              <a:rPr lang="en-US" dirty="0" err="1" smtClean="0"/>
              <a:t>Fredricka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505200" y="4267200"/>
            <a:ext cx="18288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Click here to go to E-mail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Revised E-mail #2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Mr. Jones: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 have </a:t>
            </a:r>
            <a:r>
              <a:rPr lang="en-US" sz="2400" dirty="0" smtClean="0"/>
              <a:t>many </a:t>
            </a:r>
            <a:r>
              <a:rPr lang="en-US" sz="2400" dirty="0" smtClean="0"/>
              <a:t>projects right now.</a:t>
            </a:r>
            <a:r>
              <a:rPr lang="en-US" sz="2400" dirty="0" smtClean="0"/>
              <a:t>  Is it possible to have more time on the Williams project?  I am finding it very challenging.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Emil</a:t>
            </a:r>
          </a:p>
          <a:p>
            <a:endParaRPr lang="en-US" dirty="0" smtClean="0"/>
          </a:p>
          <a:p>
            <a:r>
              <a:rPr lang="en-US" sz="2400" dirty="0" smtClean="0"/>
              <a:t>Note:  Emil also might want to include what he is finding difficult so the </a:t>
            </a:r>
            <a:r>
              <a:rPr lang="en-US" sz="2400" dirty="0" smtClean="0"/>
              <a:t>supervisor</a:t>
            </a:r>
            <a:r>
              <a:rPr lang="en-US" sz="2400" dirty="0" smtClean="0"/>
              <a:t> </a:t>
            </a:r>
            <a:r>
              <a:rPr lang="en-US" sz="2400" dirty="0" smtClean="0"/>
              <a:t>can further assist him.</a:t>
            </a:r>
            <a:endParaRPr lang="en-US" sz="24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505200" y="5029200"/>
            <a:ext cx="1828800" cy="1219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Click here to go to E-mail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Revised E-mail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Dear </a:t>
            </a:r>
            <a:r>
              <a:rPr lang="en-US" dirty="0" smtClean="0"/>
              <a:t>Mr. Jones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date does the </a:t>
            </a:r>
            <a:r>
              <a:rPr lang="en-US" dirty="0" smtClean="0"/>
              <a:t>Williams project</a:t>
            </a:r>
            <a:r>
              <a:rPr lang="en-US" dirty="0" smtClean="0"/>
              <a:t> </a:t>
            </a:r>
            <a:r>
              <a:rPr lang="en-US" dirty="0" smtClean="0"/>
              <a:t>end?  When </a:t>
            </a:r>
            <a:r>
              <a:rPr lang="en-US" dirty="0" smtClean="0"/>
              <a:t>will our next paychecks be sent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Thank you,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Hercules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Connect activity/Summative 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this module, you have learned how to </a:t>
            </a:r>
            <a:r>
              <a:rPr lang="en-US" dirty="0" smtClean="0"/>
              <a:t>compose</a:t>
            </a:r>
            <a:r>
              <a:rPr lang="en-US" dirty="0" smtClean="0"/>
              <a:t> effective e-mails and </a:t>
            </a:r>
            <a:r>
              <a:rPr lang="en-US" dirty="0" smtClean="0"/>
              <a:t>considered the role of e-mail in </a:t>
            </a:r>
            <a:r>
              <a:rPr lang="en-US" dirty="0" smtClean="0"/>
              <a:t>your work as a supervisor as you communicate with employees and customers</a:t>
            </a:r>
            <a:r>
              <a:rPr lang="en-US" dirty="0" smtClean="0"/>
              <a:t>. </a:t>
            </a:r>
            <a:r>
              <a:rPr lang="en-US" dirty="0" smtClean="0"/>
              <a:t>Considering your reflections and experiences in this module, prepare and send a two paragraph </a:t>
            </a:r>
            <a:r>
              <a:rPr lang="en-US" dirty="0" smtClean="0"/>
              <a:t>e-mail </a:t>
            </a:r>
            <a:r>
              <a:rPr lang="en-US" dirty="0" smtClean="0"/>
              <a:t>to your instructor that discusses your experience using  e-mail and your expectations for the role e-mail will play in </a:t>
            </a:r>
            <a:r>
              <a:rPr lang="en-US" dirty="0" smtClean="0"/>
              <a:t>your work as a supervisor. .  </a:t>
            </a:r>
            <a:r>
              <a:rPr lang="en-US" dirty="0" smtClean="0"/>
              <a:t>Remember to use good English grammar and appropriate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Assessment Rubric: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200" dirty="0" smtClean="0"/>
              <a:t>Students will receive points for submitting this assignment on time and for completing it successfully.</a:t>
            </a:r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Grading rubric:</a:t>
            </a:r>
            <a:br>
              <a:rPr lang="en-US" sz="4200" dirty="0" smtClean="0"/>
            </a:br>
            <a:r>
              <a:rPr lang="en-US" sz="4200" dirty="0" smtClean="0"/>
              <a:t>5-Assignment was completed on time and the student has communicated effectively in a two paragraph e-mail his/her expectations and/or experience using e-mail.  Good grammar and appropriate language is used.</a:t>
            </a:r>
          </a:p>
          <a:p>
            <a:r>
              <a:rPr lang="en-US" sz="4200" dirty="0" smtClean="0"/>
              <a:t>4-Assignment was completed on time but the student has only partially communicated his/her expectations or experience using e-mail. Response needs developed.  Good grammar and appropriate language is generally used.</a:t>
            </a:r>
          </a:p>
          <a:p>
            <a:r>
              <a:rPr lang="en-US" sz="4200" dirty="0" smtClean="0"/>
              <a:t>3-Assignment was completed on time and only partially communicates the students experience and/or expectations for the use of e-mail in online learning.  Contains some significant errors in grammar or language usage.</a:t>
            </a:r>
          </a:p>
          <a:p>
            <a:r>
              <a:rPr lang="en-US" sz="4200" dirty="0" smtClean="0"/>
              <a:t>2-Assignment is late,  contains major errors in grammar and language usage,  or is severely incomplete.</a:t>
            </a:r>
          </a:p>
          <a:p>
            <a:r>
              <a:rPr lang="en-US" sz="4200" dirty="0" smtClean="0"/>
              <a:t>1-Assignment is late,  contains major errors in grammar and language usage, and is incomplete.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Title: Using E-mail to Communicate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smtClean="0"/>
              <a:t>Effectively  in the Workplace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Course: Effective Communication Skills for Supervisors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Module 4</a:t>
            </a:r>
            <a:r>
              <a:rPr lang="en-US" dirty="0" smtClean="0"/>
              <a:t>: Written Communication  </a:t>
            </a:r>
            <a:r>
              <a:rPr lang="en-US" dirty="0" smtClean="0"/>
              <a:t>RLO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RLO Overview:</a:t>
            </a:r>
          </a:p>
          <a:p>
            <a:pPr>
              <a:buNone/>
            </a:pPr>
            <a:r>
              <a:rPr lang="en-US" dirty="0" smtClean="0"/>
              <a:t>   Self-Reflection </a:t>
            </a:r>
            <a:r>
              <a:rPr lang="en-US" dirty="0" smtClean="0"/>
              <a:t>or Journal Questions</a:t>
            </a:r>
          </a:p>
          <a:p>
            <a:pPr>
              <a:buNone/>
            </a:pPr>
            <a:r>
              <a:rPr lang="en-US" dirty="0" smtClean="0"/>
              <a:t>   Links to Resources on E-mail and Netiquette</a:t>
            </a:r>
          </a:p>
          <a:p>
            <a:pPr>
              <a:buNone/>
            </a:pPr>
            <a:r>
              <a:rPr lang="en-US" dirty="0" smtClean="0"/>
              <a:t>   “Good or Bad E-mail” activity</a:t>
            </a:r>
          </a:p>
          <a:p>
            <a:pPr>
              <a:buNone/>
            </a:pPr>
            <a:r>
              <a:rPr lang="en-US" dirty="0" smtClean="0"/>
              <a:t>   Directions for closing (summative ) assignment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Designer:  Julie Kling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Congratulations: You are now ready to send e-mails!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review </a:t>
            </a:r>
            <a:r>
              <a:rPr lang="en-US" dirty="0" smtClean="0"/>
              <a:t>PowerPoint</a:t>
            </a:r>
            <a:r>
              <a:rPr lang="en-US" dirty="0" smtClean="0"/>
              <a:t>:  </a:t>
            </a:r>
            <a:r>
              <a:rPr lang="en-US" dirty="0" smtClean="0">
                <a:hlinkClick r:id="rId3" action="ppaction://hlinksldjump"/>
              </a:rPr>
              <a:t>Click here.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review Netiquette links:  </a:t>
            </a:r>
            <a:r>
              <a:rPr lang="en-US" dirty="0" smtClean="0">
                <a:hlinkClick r:id="rId4" action="ppaction://hlinksldjump"/>
              </a:rPr>
              <a:t>Click here.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review “Good and Bad” e-mails: </a:t>
            </a:r>
            <a:r>
              <a:rPr lang="en-US" dirty="0" smtClean="0">
                <a:hlinkClick r:id="rId5" action="ppaction://hlinksldjump"/>
              </a:rPr>
              <a:t>Click here.</a:t>
            </a:r>
            <a:endParaRPr lang="en-US" dirty="0" smtClean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8382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time, if any, do you spend </a:t>
            </a:r>
            <a:r>
              <a:rPr lang="en-US" dirty="0" smtClean="0"/>
              <a:t>e-mailing employees or customers?</a:t>
            </a:r>
            <a:endParaRPr lang="en-US" dirty="0" smtClean="0"/>
          </a:p>
          <a:p>
            <a:r>
              <a:rPr lang="en-US" dirty="0" smtClean="0"/>
              <a:t>Why do you think e-mail is an important mode of </a:t>
            </a:r>
            <a:r>
              <a:rPr lang="en-US" dirty="0" smtClean="0"/>
              <a:t>communication?</a:t>
            </a:r>
            <a:endParaRPr lang="en-US" dirty="0" smtClean="0"/>
          </a:p>
          <a:p>
            <a:r>
              <a:rPr lang="en-US" dirty="0" smtClean="0"/>
              <a:t>How do you envision </a:t>
            </a:r>
            <a:r>
              <a:rPr lang="en-US" dirty="0" smtClean="0"/>
              <a:t>using e-mail </a:t>
            </a:r>
            <a:r>
              <a:rPr lang="en-US" dirty="0" smtClean="0"/>
              <a:t>in your role as a supervisor?</a:t>
            </a:r>
          </a:p>
          <a:p>
            <a:r>
              <a:rPr lang="en-US" dirty="0" smtClean="0"/>
              <a:t>What are the characteristics of an effective e-mail message?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2743200"/>
            <a:ext cx="8229600" cy="3276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Netiquette and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Visit at least two of the links below to discover some of the “rules” for </a:t>
            </a:r>
            <a:r>
              <a:rPr lang="en-US" dirty="0" smtClean="0"/>
              <a:t>e-ailing</a:t>
            </a:r>
            <a:r>
              <a:rPr lang="en-US" dirty="0" smtClean="0"/>
              <a:t>. 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://www.epolicyinstitute.com/e_policies/netiquette.asp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students.msbcollege.edu/elearning/netiquette/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  <a:hlinkClick r:id="rId4"/>
              </a:rPr>
              <a:t>http://www.ehow.com/list_6676593_rules-business-netiquette.html</a:t>
            </a:r>
            <a:endParaRPr lang="en-US" sz="28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5"/>
              </a:rPr>
              <a:t>http://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5"/>
              </a:rPr>
              <a:t>edtech2.boisestate.edu/frankm/573/netiquette.html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or Bad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contain examples of e-mails that </a:t>
            </a:r>
            <a:r>
              <a:rPr lang="en-US" dirty="0" smtClean="0"/>
              <a:t>employees</a:t>
            </a:r>
            <a:r>
              <a:rPr lang="en-US" dirty="0" smtClean="0"/>
              <a:t> </a:t>
            </a:r>
            <a:r>
              <a:rPr lang="en-US" dirty="0" smtClean="0"/>
              <a:t>have sent to their </a:t>
            </a:r>
            <a:r>
              <a:rPr lang="en-US" dirty="0" smtClean="0"/>
              <a:t>supervisors</a:t>
            </a:r>
            <a:r>
              <a:rPr lang="en-US" dirty="0" smtClean="0"/>
              <a:t>.  </a:t>
            </a:r>
            <a:r>
              <a:rPr lang="en-US" dirty="0" smtClean="0"/>
              <a:t>Read each one and decide if it is appropriate or not.  Then click “good” if you think it is appropriate and “bad” if it is not.   Good luck!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Employee</a:t>
            </a:r>
            <a:r>
              <a:rPr lang="en-US" dirty="0" smtClean="0"/>
              <a:t> </a:t>
            </a:r>
            <a:r>
              <a:rPr lang="en-US" dirty="0" smtClean="0"/>
              <a:t>E-mail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dirty="0" smtClean="0"/>
              <a:t>Boss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 no I cant open my </a:t>
            </a:r>
            <a:r>
              <a:rPr lang="en-US" dirty="0" smtClean="0"/>
              <a:t>files </a:t>
            </a:r>
            <a:r>
              <a:rPr lang="en-US" dirty="0" err="1" smtClean="0"/>
              <a:t>fer</a:t>
            </a:r>
            <a:r>
              <a:rPr lang="en-US" dirty="0" smtClean="0"/>
              <a:t> my next project. </a:t>
            </a:r>
            <a:r>
              <a:rPr lang="en-US" dirty="0" smtClean="0"/>
              <a:t>How do </a:t>
            </a:r>
            <a:r>
              <a:rPr lang="en-US" dirty="0" err="1" smtClean="0"/>
              <a:t>i</a:t>
            </a:r>
            <a:r>
              <a:rPr lang="en-US" dirty="0" smtClean="0"/>
              <a:t> do that? Need </a:t>
            </a:r>
            <a:r>
              <a:rPr lang="en-US" dirty="0" err="1" smtClean="0"/>
              <a:t>yur</a:t>
            </a:r>
            <a:r>
              <a:rPr lang="en-US" dirty="0" smtClean="0"/>
              <a:t> help. Fast.</a:t>
            </a:r>
          </a:p>
          <a:p>
            <a:pPr>
              <a:buNone/>
            </a:pPr>
            <a:r>
              <a:rPr lang="en-US" dirty="0" err="1" smtClean="0"/>
              <a:t>Fredricka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1524000" y="4343400"/>
            <a:ext cx="2286000" cy="835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GOOD</a:t>
            </a:r>
            <a:endParaRPr lang="en-US" dirty="0"/>
          </a:p>
        </p:txBody>
      </p:sp>
      <p:sp>
        <p:nvSpPr>
          <p:cNvPr id="5" name="Flowchart: Terminator 4">
            <a:hlinkClick r:id="rId3" action="ppaction://hlinksldjump"/>
          </p:cNvPr>
          <p:cNvSpPr/>
          <p:nvPr/>
        </p:nvSpPr>
        <p:spPr>
          <a:xfrm rot="10800000" flipV="1">
            <a:off x="5181600" y="4343400"/>
            <a:ext cx="21336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#1: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</a:t>
            </a:r>
            <a:r>
              <a:rPr lang="en-US" dirty="0" err="1" smtClean="0"/>
              <a:t>Fredricka</a:t>
            </a:r>
            <a:r>
              <a:rPr lang="en-US" dirty="0" smtClean="0"/>
              <a:t> should </a:t>
            </a:r>
            <a:r>
              <a:rPr lang="en-US" dirty="0" smtClean="0"/>
              <a:t>probably not </a:t>
            </a:r>
            <a:r>
              <a:rPr lang="en-US" dirty="0" smtClean="0"/>
              <a:t>address her </a:t>
            </a:r>
            <a:r>
              <a:rPr lang="en-US" dirty="0" smtClean="0"/>
              <a:t>supervisor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“</a:t>
            </a:r>
            <a:r>
              <a:rPr lang="en-US" dirty="0" smtClean="0"/>
              <a:t>Boss</a:t>
            </a:r>
            <a:r>
              <a:rPr lang="en-US" dirty="0" smtClean="0"/>
              <a:t>.”  </a:t>
            </a:r>
            <a:r>
              <a:rPr lang="en-US" dirty="0" smtClean="0"/>
              <a:t>She also needs to use complete words rather than abbreviations. U should be “you.”  She should also proofread her e-mail.  Click on the star below to view the revised version.  </a:t>
            </a:r>
            <a:endParaRPr lang="en-US" dirty="0"/>
          </a:p>
        </p:txBody>
      </p:sp>
      <p:sp>
        <p:nvSpPr>
          <p:cNvPr id="4" name="6-Point Star 3">
            <a:hlinkClick r:id="rId2" action="ppaction://hlinksldjump"/>
          </p:cNvPr>
          <p:cNvSpPr/>
          <p:nvPr/>
        </p:nvSpPr>
        <p:spPr>
          <a:xfrm>
            <a:off x="3505200" y="4800600"/>
            <a:ext cx="19050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E-mail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#1: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correct!  </a:t>
            </a:r>
            <a:r>
              <a:rPr lang="en-US" dirty="0" err="1" smtClean="0"/>
              <a:t>Fredricka</a:t>
            </a:r>
            <a:r>
              <a:rPr lang="en-US" dirty="0" smtClean="0"/>
              <a:t> should not address her </a:t>
            </a:r>
            <a:r>
              <a:rPr lang="en-US" dirty="0" smtClean="0"/>
              <a:t>supervisor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“</a:t>
            </a:r>
            <a:r>
              <a:rPr lang="en-US" dirty="0" smtClean="0"/>
              <a:t>Boss</a:t>
            </a:r>
            <a:r>
              <a:rPr lang="en-US" dirty="0" smtClean="0"/>
              <a:t>.”  </a:t>
            </a:r>
            <a:r>
              <a:rPr lang="en-US" dirty="0" smtClean="0"/>
              <a:t>She also needs to use complete words rather than abbreviations and proofread.  Click on the star below to the revised version.</a:t>
            </a:r>
            <a:endParaRPr lang="en-US" dirty="0"/>
          </a:p>
        </p:txBody>
      </p:sp>
      <p:sp>
        <p:nvSpPr>
          <p:cNvPr id="4" name="6-Point Star 3">
            <a:hlinkClick r:id="rId2" action="ppaction://hlinksldjump"/>
          </p:cNvPr>
          <p:cNvSpPr/>
          <p:nvPr/>
        </p:nvSpPr>
        <p:spPr>
          <a:xfrm>
            <a:off x="3505200" y="4800600"/>
            <a:ext cx="19050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Revised E-mail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Employee</a:t>
            </a:r>
            <a:r>
              <a:rPr lang="en-US" dirty="0" smtClean="0"/>
              <a:t> </a:t>
            </a:r>
            <a:r>
              <a:rPr lang="en-US" dirty="0" smtClean="0"/>
              <a:t>E-mail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Hey: </a:t>
            </a:r>
          </a:p>
          <a:p>
            <a:pPr>
              <a:buNone/>
            </a:pPr>
            <a:r>
              <a:rPr lang="en-US" dirty="0" smtClean="0"/>
              <a:t>Got 2 </a:t>
            </a:r>
            <a:r>
              <a:rPr lang="en-US" dirty="0" smtClean="0"/>
              <a:t>much work</a:t>
            </a:r>
            <a:r>
              <a:rPr lang="en-US" dirty="0" smtClean="0"/>
              <a:t>.  </a:t>
            </a:r>
            <a:r>
              <a:rPr lang="en-US" dirty="0" smtClean="0"/>
              <a:t>Projects</a:t>
            </a:r>
            <a:r>
              <a:rPr lang="en-US" dirty="0" smtClean="0"/>
              <a:t>: </a:t>
            </a:r>
            <a:r>
              <a:rPr lang="en-US" dirty="0" smtClean="0"/>
              <a:t>WHY CAN’T I HAVE MORE TIME?  This is two hard.</a:t>
            </a:r>
          </a:p>
          <a:p>
            <a:pPr>
              <a:buNone/>
            </a:pPr>
            <a:r>
              <a:rPr lang="en-US" dirty="0" smtClean="0"/>
              <a:t>Emil</a:t>
            </a:r>
            <a:endParaRPr lang="en-US" dirty="0"/>
          </a:p>
        </p:txBody>
      </p:sp>
      <p:sp>
        <p:nvSpPr>
          <p:cNvPr id="4" name="Flowchart: Terminator 3">
            <a:hlinkClick r:id="rId2" action="ppaction://hlinksldjump"/>
          </p:cNvPr>
          <p:cNvSpPr/>
          <p:nvPr/>
        </p:nvSpPr>
        <p:spPr>
          <a:xfrm flipH="1">
            <a:off x="1447800" y="4114800"/>
            <a:ext cx="2590800" cy="914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 GOOD</a:t>
            </a:r>
            <a:endParaRPr lang="en-US" dirty="0"/>
          </a:p>
        </p:txBody>
      </p:sp>
      <p:sp>
        <p:nvSpPr>
          <p:cNvPr id="5" name="Flowchart: Terminator 4">
            <a:hlinkClick r:id="rId3" action="ppaction://hlinksldjump"/>
          </p:cNvPr>
          <p:cNvSpPr/>
          <p:nvPr/>
        </p:nvSpPr>
        <p:spPr>
          <a:xfrm>
            <a:off x="4724400" y="4114800"/>
            <a:ext cx="2667000" cy="914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419</TotalTime>
  <Words>907</Words>
  <Application>Microsoft Office PowerPoint</Application>
  <PresentationFormat>On-screen Show (4:3)</PresentationFormat>
  <Paragraphs>103</Paragraphs>
  <Slides>20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Effective Communication Skills for Supervisors</vt:lpstr>
      <vt:lpstr>Title: Using E-mail to Communicate  Effectively  in the Workplace </vt:lpstr>
      <vt:lpstr>Points to Ponder</vt:lpstr>
      <vt:lpstr>Netiquette and E-mail</vt:lpstr>
      <vt:lpstr>Good or Bad E-mail</vt:lpstr>
      <vt:lpstr>Employee E-mail #1</vt:lpstr>
      <vt:lpstr>#1: Good</vt:lpstr>
      <vt:lpstr>#1: Bad</vt:lpstr>
      <vt:lpstr>Employee E-mail #2</vt:lpstr>
      <vt:lpstr>#2: Good</vt:lpstr>
      <vt:lpstr>#2:  Bad </vt:lpstr>
      <vt:lpstr>Employee E-mail #3</vt:lpstr>
      <vt:lpstr>#3: Good</vt:lpstr>
      <vt:lpstr>#3: Bad </vt:lpstr>
      <vt:lpstr>Revised E-mail #1</vt:lpstr>
      <vt:lpstr>Revised E-mail #2 </vt:lpstr>
      <vt:lpstr>Revised E-mail #3</vt:lpstr>
      <vt:lpstr>Connect activity/Summative Assessment:</vt:lpstr>
      <vt:lpstr>Assessment Rubric: </vt:lpstr>
      <vt:lpstr>Congratulations: You are now ready to send e-mails!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Julie</cp:lastModifiedBy>
  <cp:revision>55</cp:revision>
  <dcterms:created xsi:type="dcterms:W3CDTF">2010-02-28T11:26:24Z</dcterms:created>
  <dcterms:modified xsi:type="dcterms:W3CDTF">2011-03-21T17:21:13Z</dcterms:modified>
</cp:coreProperties>
</file>